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1" r:id="rId2"/>
  </p:sldIdLst>
  <p:sldSz cx="9144000" cy="6858000" type="screen4x3"/>
  <p:notesSz cx="6735763" cy="9866313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charset="0"/>
        <a:ea typeface="ＭＳ Ｐゴシック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74" autoAdjust="0"/>
    <p:restoredTop sz="94660"/>
  </p:normalViewPr>
  <p:slideViewPr>
    <p:cSldViewPr>
      <p:cViewPr varScale="1">
        <p:scale>
          <a:sx n="68" d="100"/>
          <a:sy n="68" d="100"/>
        </p:scale>
        <p:origin x="1602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5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9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8E4041-EBFE-4871-BE81-E76AF25E6219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443A3-99A9-4148-BB4B-609E3F0CBF9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B8B70C-D4DB-41DC-93DA-8D2B69055C9A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AEEC00-E791-484E-9CFD-DB397AE0A4BB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20"/>
          <p:cNvSpPr/>
          <p:nvPr/>
        </p:nvSpPr>
        <p:spPr bwMode="hidden"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Group 14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6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CE8647-4B46-4488-B2A0-A56386732AA6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60BBC4-3EB7-4D22-A9B0-F26EA12F1A8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0EF5FD-F296-4DE0-89F7-45A383F07A0C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1A912-ABEC-41BB-AB9C-E6B20274F27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13"/>
          <p:cNvSpPr/>
          <p:nvPr/>
        </p:nvSpPr>
        <p:spPr>
          <a:xfrm>
            <a:off x="228600" y="228600"/>
            <a:ext cx="8696325" cy="473710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Freeform 14"/>
          <p:cNvSpPr>
            <a:spLocks/>
          </p:cNvSpPr>
          <p:nvPr/>
        </p:nvSpPr>
        <p:spPr bwMode="hidden">
          <a:xfrm>
            <a:off x="6046788" y="4203700"/>
            <a:ext cx="2876550" cy="714375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6" name="Freeform 18"/>
          <p:cNvSpPr>
            <a:spLocks/>
          </p:cNvSpPr>
          <p:nvPr/>
        </p:nvSpPr>
        <p:spPr bwMode="hidden">
          <a:xfrm>
            <a:off x="2619375" y="4075113"/>
            <a:ext cx="5545138" cy="850900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7" name="Freeform 22"/>
          <p:cNvSpPr>
            <a:spLocks/>
          </p:cNvSpPr>
          <p:nvPr/>
        </p:nvSpPr>
        <p:spPr bwMode="hidden">
          <a:xfrm>
            <a:off x="2828925" y="4087813"/>
            <a:ext cx="5467350" cy="774700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8" name="Freeform 26"/>
          <p:cNvSpPr>
            <a:spLocks/>
          </p:cNvSpPr>
          <p:nvPr/>
        </p:nvSpPr>
        <p:spPr bwMode="hidden">
          <a:xfrm>
            <a:off x="5610225" y="4073525"/>
            <a:ext cx="3306763" cy="652463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 useBgFill="1">
        <p:nvSpPr>
          <p:cNvPr id="9" name="Freeform 10"/>
          <p:cNvSpPr>
            <a:spLocks/>
          </p:cNvSpPr>
          <p:nvPr/>
        </p:nvSpPr>
        <p:spPr bwMode="hidden">
          <a:xfrm>
            <a:off x="211138" y="4059238"/>
            <a:ext cx="8723312" cy="1328737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ea typeface="+mn-ea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4B974-8041-462A-96F6-3B70E2923C17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EEA28C-FDFA-4589-B006-0AB3A986279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AFC330-D7E5-488D-BEA7-D98E22E57831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6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7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082DF4-CAD0-45E8-BE11-F5D2CA0C5AC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18F82A-FD7D-43DB-A662-73B2E9A6EFEA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3E2FDF-6B71-47C7-95C5-C44AF67ACBB4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F0196B-88CD-4661-85DA-96DAF1429954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5335FF-86F6-409A-848A-FDBC0F554C09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1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3" name="Group 5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0325"/>
            <a:chOff x="-3905251" y="4294188"/>
            <a:chExt cx="13027839" cy="1892300"/>
          </a:xfrm>
        </p:grpSpPr>
        <p:sp>
          <p:nvSpPr>
            <p:cNvPr id="4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5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6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7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8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879C87-9373-41AD-892B-285EC1B096A2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C8709C-0964-454E-A5C3-0CD53CFF412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1427163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23"/>
          <p:cNvGrpSpPr>
            <a:grpSpLocks noChangeAspect="1"/>
          </p:cNvGrpSpPr>
          <p:nvPr/>
        </p:nvGrpSpPr>
        <p:grpSpPr bwMode="auto">
          <a:xfrm>
            <a:off x="211138" y="714375"/>
            <a:ext cx="8723312" cy="1331913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501687"/>
              <a:ext cx="4295219" cy="101494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8998"/>
              <a:ext cx="8280254" cy="1208906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786"/>
              <a:ext cx="8164231" cy="1102902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42"/>
              <a:ext cx="4939265" cy="926979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B7DAF0-3B16-48EB-BF44-1A1B885221FF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9F559A-C625-49EF-92D8-D0251C2169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ounded Rectangle 14"/>
          <p:cNvSpPr/>
          <p:nvPr/>
        </p:nvSpPr>
        <p:spPr>
          <a:xfrm>
            <a:off x="228600" y="228600"/>
            <a:ext cx="8696325" cy="6035675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Group 8"/>
          <p:cNvGrpSpPr>
            <a:grpSpLocks noChangeAspect="1"/>
          </p:cNvGrpSpPr>
          <p:nvPr/>
        </p:nvGrpSpPr>
        <p:grpSpPr bwMode="auto">
          <a:xfrm>
            <a:off x="211138" y="5354638"/>
            <a:ext cx="8723312" cy="1330325"/>
            <a:chOff x="-3905250" y="4294188"/>
            <a:chExt cx="13011150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681" y="4499676"/>
              <a:ext cx="4295219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8538" y="4319027"/>
              <a:ext cx="8280254" cy="1208092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4014" y="4334834"/>
              <a:ext cx="8164231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7164" y="4316769"/>
              <a:ext cx="4939265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 rtlCol="0">
            <a:normAutofit/>
          </a:bodyPr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アイコンをクリックして図を追加</a:t>
            </a:r>
            <a:endParaRPr lang="en-US" noProof="0" dirty="0"/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88382E-131D-401B-993B-A6F2E027EA89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5C7C40-3BB4-4BE7-9846-596E3788320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6325" cy="2468563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1027" name="Group 15"/>
          <p:cNvGrpSpPr>
            <a:grpSpLocks noChangeAspect="1"/>
          </p:cNvGrpSpPr>
          <p:nvPr/>
        </p:nvGrpSpPr>
        <p:grpSpPr bwMode="auto">
          <a:xfrm>
            <a:off x="211138" y="1679575"/>
            <a:ext cx="8723312" cy="1330325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006" y="4499677"/>
              <a:ext cx="4295986" cy="1016152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8667" y="4319028"/>
              <a:ext cx="8279020" cy="1208091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4286" y="4334834"/>
              <a:ext cx="8165219" cy="1101960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5651" y="4316769"/>
              <a:ext cx="4940859" cy="925827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>
                <a:latin typeface="+mn-lt"/>
                <a:ea typeface="+mn-ea"/>
              </a:endParaRPr>
            </a:p>
          </p:txBody>
        </p:sp>
      </p:grpSp>
      <p:sp>
        <p:nvSpPr>
          <p:cNvPr id="1028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338138"/>
            <a:ext cx="8229600" cy="1252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タイトルの書式設定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4138" y="6249988"/>
            <a:ext cx="37861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4F584865-C10C-4380-87C2-35490C73291B}" type="datetimeFigureOut">
              <a:rPr lang="ja-JP" altLang="en-US"/>
              <a:pPr>
                <a:defRPr/>
              </a:pPr>
              <a:t>2022/5/25</a:t>
            </a:fld>
            <a:endParaRPr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75" y="6249988"/>
            <a:ext cx="378618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0975" y="6249988"/>
            <a:ext cx="11620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000" smtClean="0">
                <a:solidFill>
                  <a:schemeClr val="tx2"/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AE05A3E-8C61-4082-B0D3-1480B789F2B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  <p:sp>
        <p:nvSpPr>
          <p:cNvPr id="1032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71538" y="2674938"/>
            <a:ext cx="7408862" cy="3451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3" r:id="rId3"/>
    <p:sldLayoutId id="2147483670" r:id="rId4"/>
    <p:sldLayoutId id="2147483669" r:id="rId5"/>
    <p:sldLayoutId id="2147483668" r:id="rId6"/>
    <p:sldLayoutId id="2147483674" r:id="rId7"/>
    <p:sldLayoutId id="2147483675" r:id="rId8"/>
    <p:sldLayoutId id="2147483676" r:id="rId9"/>
    <p:sldLayoutId id="2147483667" r:id="rId10"/>
    <p:sldLayoutId id="2147483677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kumimoji="1" sz="4400" kern="1200">
          <a:solidFill>
            <a:srgbClr val="FFFFFF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2pPr>
      <a:lvl3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3pPr>
      <a:lvl4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4pPr>
      <a:lvl5pPr algn="ctr" rtl="0" fontAlgn="base">
        <a:spcBef>
          <a:spcPct val="0"/>
        </a:spcBef>
        <a:spcAft>
          <a:spcPct val="0"/>
        </a:spcAft>
        <a:defRPr kumimoji="1" sz="4400">
          <a:solidFill>
            <a:srgbClr val="FFFFFF"/>
          </a:solidFill>
          <a:latin typeface="Candara" pitchFamily="34" charset="0"/>
          <a:ea typeface="HGP明朝E" pitchFamily="18" charset="-128"/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7305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kern="1200">
          <a:solidFill>
            <a:schemeClr val="tx2"/>
          </a:solidFill>
          <a:latin typeface="+mn-lt"/>
          <a:ea typeface="+mn-ea"/>
          <a:cs typeface="+mn-cs"/>
        </a:defRPr>
      </a:lvl4pPr>
      <a:lvl5pPr marL="1462088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100000"/>
        <a:buFont typeface="Symbol" pitchFamily="18" charset="2"/>
        <a:buChar char=""/>
        <a:defRPr kumimoji="1"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kumimoji="1"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ext Box 2"/>
          <p:cNvSpPr txBox="1">
            <a:spLocks noChangeArrowheads="1"/>
          </p:cNvSpPr>
          <p:nvPr/>
        </p:nvSpPr>
        <p:spPr bwMode="auto">
          <a:xfrm>
            <a:off x="683568" y="548680"/>
            <a:ext cx="7904728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2800" dirty="0">
                <a:latin typeface="HG丸ｺﾞｼｯｸM-PRO" pitchFamily="50" charset="-128"/>
                <a:ea typeface="HG丸ｺﾞｼｯｸM-PRO" pitchFamily="50" charset="-128"/>
              </a:rPr>
              <a:t>［商品名：　ﾏｼﾞｯｷﾘﾝ　間仕切りファイル　　］</a:t>
            </a:r>
          </a:p>
        </p:txBody>
      </p:sp>
      <p:cxnSp>
        <p:nvCxnSpPr>
          <p:cNvPr id="8" name="直線コネクタ 7"/>
          <p:cNvCxnSpPr/>
          <p:nvPr/>
        </p:nvCxnSpPr>
        <p:spPr>
          <a:xfrm>
            <a:off x="468313" y="6021388"/>
            <a:ext cx="8207375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339" name="Text Box 5"/>
          <p:cNvSpPr txBox="1">
            <a:spLocks noChangeArrowheads="1"/>
          </p:cNvSpPr>
          <p:nvPr/>
        </p:nvSpPr>
        <p:spPr bwMode="auto">
          <a:xfrm>
            <a:off x="4355976" y="6093296"/>
            <a:ext cx="4564070" cy="52322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〒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338-0004</a:t>
            </a:r>
            <a:r>
              <a:rPr lang="ja-JP" altLang="en-US" sz="1400" dirty="0">
                <a:latin typeface="HG丸ｺﾞｼｯｸM-PRO" pitchFamily="50" charset="-128"/>
                <a:ea typeface="HG丸ｺﾞｼｯｸM-PRO" pitchFamily="50" charset="-128"/>
              </a:rPr>
              <a:t>埼玉県さいたま市中央区本西</a:t>
            </a:r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4-16-15</a:t>
            </a:r>
          </a:p>
          <a:p>
            <a:r>
              <a:rPr lang="en-US" altLang="ja-JP" sz="1400" dirty="0">
                <a:latin typeface="HG丸ｺﾞｼｯｸM-PRO" pitchFamily="50" charset="-128"/>
                <a:ea typeface="HG丸ｺﾞｼｯｸM-PRO" pitchFamily="50" charset="-128"/>
              </a:rPr>
              <a:t>048-853-5221</a:t>
            </a:r>
          </a:p>
        </p:txBody>
      </p:sp>
      <p:sp>
        <p:nvSpPr>
          <p:cNvPr id="14340" name="Text Box 5"/>
          <p:cNvSpPr txBox="1">
            <a:spLocks noChangeArrowheads="1"/>
          </p:cNvSpPr>
          <p:nvPr/>
        </p:nvSpPr>
        <p:spPr bwMode="auto">
          <a:xfrm>
            <a:off x="5076056" y="4365104"/>
            <a:ext cx="3666679" cy="1200329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ｻｲｽﾞ：</a:t>
            </a:r>
            <a:r>
              <a:rPr lang="pl-PL" altLang="ja-JP" sz="1200" dirty="0">
                <a:latin typeface="ＭＳ Ｐ明朝" charset="-128"/>
                <a:ea typeface="ＭＳ Ｐ明朝" charset="-128"/>
              </a:rPr>
              <a:t> 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Ｗ２１９</a:t>
            </a:r>
            <a:r>
              <a:rPr lang="en-US" altLang="ja-JP" sz="1200" dirty="0">
                <a:latin typeface="ＭＳ Ｐ明朝" charset="-128"/>
                <a:ea typeface="ＭＳ Ｐ明朝" charset="-128"/>
              </a:rPr>
              <a:t>×</a:t>
            </a:r>
            <a:r>
              <a:rPr lang="ja-JP" altLang="en-US" sz="1200" dirty="0">
                <a:latin typeface="ＭＳ Ｐ明朝" charset="-128"/>
                <a:ea typeface="ＭＳ Ｐ明朝" charset="-128"/>
              </a:rPr>
              <a:t>Ｈ３１０㎜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素材：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PP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（ﾎﾟﾘﾌﾟﾛﾋﾟﾚﾝ）半透明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0.2㎜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厚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印刷：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UV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ｵﾌｾｯﾄ印刷　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0C/4C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＋白＋ニス</a:t>
            </a:r>
          </a:p>
          <a:p>
            <a:r>
              <a:rPr lang="ja-JP" altLang="en-US" sz="1200">
                <a:latin typeface="HG丸ｺﾞｼｯｸM-PRO" pitchFamily="50" charset="-128"/>
                <a:ea typeface="HG丸ｺﾞｼｯｸM-PRO" pitchFamily="50" charset="-128"/>
              </a:rPr>
              <a:t>梱包：</a:t>
            </a:r>
            <a:r>
              <a:rPr lang="ja-JP" altLang="en-US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適量</a:t>
            </a:r>
            <a:r>
              <a:rPr lang="ja-JP" altLang="ja-JP" sz="1200">
                <a:solidFill>
                  <a:srgbClr val="00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ﾀﾞﾝﾎﾞｰﾙ梱包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製作日数：校了後　約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10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日間（</a:t>
            </a:r>
            <a:r>
              <a:rPr lang="en-US" altLang="ja-JP" sz="1200" dirty="0">
                <a:latin typeface="HG丸ｺﾞｼｯｸM-PRO" pitchFamily="50" charset="-128"/>
                <a:ea typeface="HG丸ｺﾞｼｯｸM-PRO" pitchFamily="50" charset="-128"/>
              </a:rPr>
              <a:t>1</a:t>
            </a:r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万部）</a:t>
            </a:r>
          </a:p>
          <a:p>
            <a:r>
              <a:rPr lang="ja-JP" altLang="en-US" sz="1200" dirty="0">
                <a:latin typeface="HG丸ｺﾞｼｯｸM-PRO" pitchFamily="50" charset="-128"/>
                <a:ea typeface="HG丸ｺﾞｼｯｸM-PRO" pitchFamily="50" charset="-128"/>
              </a:rPr>
              <a:t>生産地：日本　埼玉県</a:t>
            </a:r>
            <a:endParaRPr lang="en-US" altLang="ja-JP" sz="12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5" name="Text Box 5"/>
          <p:cNvSpPr txBox="1">
            <a:spLocks noChangeArrowheads="1"/>
          </p:cNvSpPr>
          <p:nvPr/>
        </p:nvSpPr>
        <p:spPr bwMode="auto">
          <a:xfrm>
            <a:off x="4145681" y="3356992"/>
            <a:ext cx="4674791" cy="923330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当社メリット：</a:t>
            </a:r>
          </a:p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完全自動生産により</a:t>
            </a:r>
            <a:r>
              <a:rPr lang="ja-JP" altLang="en-US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短納期・低価格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を実現。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加工精度の向上により</a:t>
            </a:r>
            <a:r>
              <a:rPr lang="ja-JP" altLang="en-US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ギミックに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も対応。</a:t>
            </a:r>
          </a:p>
        </p:txBody>
      </p:sp>
      <p:pic>
        <p:nvPicPr>
          <p:cNvPr id="16" name="Picture 2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7584" y="6093296"/>
            <a:ext cx="2886075" cy="55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8" name="Text Box 5"/>
          <p:cNvSpPr txBox="1">
            <a:spLocks noChangeArrowheads="1"/>
          </p:cNvSpPr>
          <p:nvPr/>
        </p:nvSpPr>
        <p:spPr bwMode="auto">
          <a:xfrm>
            <a:off x="4073673" y="1196752"/>
            <a:ext cx="4890815" cy="2031325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商品特徴：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①仕切りがあることで</a:t>
            </a:r>
            <a:r>
              <a:rPr lang="en-US" altLang="ja-JP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種類の書類を分けて保存可能</a:t>
            </a:r>
            <a:endParaRPr lang="en-US" altLang="ja-JP" b="1" dirty="0">
              <a:solidFill>
                <a:srgbClr val="FF0000"/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②複数のシートの組み合わせと印刷表現により書類の有無で</a:t>
            </a:r>
            <a:r>
              <a:rPr lang="ja-JP" altLang="en-US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絵柄の変化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を表現可能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en-US" altLang="ja-JP" dirty="0">
                <a:latin typeface="HG丸ｺﾞｼｯｸM-PRO" pitchFamily="50" charset="-128"/>
                <a:ea typeface="HG丸ｺﾞｼｯｸM-PRO" pitchFamily="50" charset="-128"/>
              </a:rPr>
              <a:t>2</a:t>
            </a:r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度楽しめるマジックファイル仕様にも</a:t>
            </a:r>
            <a:endParaRPr lang="en-US" altLang="ja-JP" dirty="0">
              <a:latin typeface="HG丸ｺﾞｼｯｸM-PRO" pitchFamily="50" charset="-128"/>
              <a:ea typeface="HG丸ｺﾞｼｯｸM-PRO" pitchFamily="50" charset="-128"/>
            </a:endParaRPr>
          </a:p>
          <a:p>
            <a:r>
              <a:rPr lang="ja-JP" altLang="en-US" dirty="0">
                <a:latin typeface="HG丸ｺﾞｼｯｸM-PRO" pitchFamily="50" charset="-128"/>
                <a:ea typeface="HG丸ｺﾞｼｯｸM-PRO" pitchFamily="50" charset="-128"/>
              </a:rPr>
              <a:t>③自社開発の自動溶着機で</a:t>
            </a:r>
            <a:r>
              <a:rPr lang="ja-JP" altLang="en-US" b="1" dirty="0">
                <a:solidFill>
                  <a:srgbClr val="FF0000"/>
                </a:solidFill>
                <a:latin typeface="HG丸ｺﾞｼｯｸM-PRO" pitchFamily="50" charset="-128"/>
                <a:ea typeface="HG丸ｺﾞｼｯｸM-PRO" pitchFamily="50" charset="-128"/>
              </a:rPr>
              <a:t>大量生産に対応</a:t>
            </a:r>
          </a:p>
        </p:txBody>
      </p:sp>
      <p:pic>
        <p:nvPicPr>
          <p:cNvPr id="3" name="図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2633755"/>
            <a:ext cx="3620621" cy="3315726"/>
          </a:xfrm>
          <a:prstGeom prst="rect">
            <a:avLst/>
          </a:prstGeom>
        </p:spPr>
      </p:pic>
      <p:sp>
        <p:nvSpPr>
          <p:cNvPr id="11" name="円形吹き出し 10"/>
          <p:cNvSpPr/>
          <p:nvPr/>
        </p:nvSpPr>
        <p:spPr>
          <a:xfrm>
            <a:off x="323528" y="1268760"/>
            <a:ext cx="1980728" cy="1584176"/>
          </a:xfrm>
          <a:prstGeom prst="wedgeEllipseCallout">
            <a:avLst>
              <a:gd name="adj1" fmla="val 50222"/>
              <a:gd name="adj2" fmla="val 52454"/>
            </a:avLst>
          </a:prstGeom>
          <a:solidFill>
            <a:schemeClr val="bg1"/>
          </a:solidFill>
          <a:ln w="2222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pic>
        <p:nvPicPr>
          <p:cNvPr id="4" name="図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556792"/>
            <a:ext cx="1368152" cy="999803"/>
          </a:xfrm>
          <a:prstGeom prst="rect">
            <a:avLst/>
          </a:prstGeom>
          <a:ln>
            <a:noFill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ウェーブ">
  <a:themeElements>
    <a:clrScheme name="ウェーブ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ウェーブ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ェーブ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544</TotalTime>
  <Words>146</Words>
  <Application>Microsoft Office PowerPoint</Application>
  <PresentationFormat>画面に合わせる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HG丸ｺﾞｼｯｸM-PRO</vt:lpstr>
      <vt:lpstr>ＭＳ Ｐ明朝</vt:lpstr>
      <vt:lpstr>Arial</vt:lpstr>
      <vt:lpstr>Candara</vt:lpstr>
      <vt:lpstr>Symbol</vt:lpstr>
      <vt:lpstr>ウェーブ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商材紹介</dc:title>
  <dc:creator>古瀬 康弘</dc:creator>
  <cp:lastModifiedBy>大山 真穂</cp:lastModifiedBy>
  <cp:revision>73</cp:revision>
  <dcterms:created xsi:type="dcterms:W3CDTF">2013-04-02T06:14:51Z</dcterms:created>
  <dcterms:modified xsi:type="dcterms:W3CDTF">2022-05-25T06:12:20Z</dcterms:modified>
</cp:coreProperties>
</file>