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8" d="100"/>
          <a:sy n="68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9047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ﾏｼﾞｯｷﾘﾝ　間仕切りファイル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076056" y="4365104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Ｗ２１９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145681" y="3356992"/>
            <a:ext cx="4674791" cy="9233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完全自動生産により</a:t>
            </a:r>
            <a:r>
              <a:rPr lang="ja-JP" altLang="en-US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短納期・低価格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を実現。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加工精度の向上により</a:t>
            </a:r>
            <a:r>
              <a:rPr lang="ja-JP" altLang="en-US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ギミックに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も対応。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073673" y="1196752"/>
            <a:ext cx="4890815" cy="2031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①仕切りがあることで</a:t>
            </a:r>
            <a:r>
              <a:rPr lang="en-US" altLang="ja-JP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種類の書類を分けて保存可能</a:t>
            </a:r>
            <a:endParaRPr lang="en-US" altLang="ja-JP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②複数のシートの組み合わせと印刷表現により書類の有無で</a:t>
            </a:r>
            <a:r>
              <a:rPr lang="ja-JP" altLang="en-US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絵柄の変化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を表現可能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度楽しめるマジックファイル仕様にも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③自社開発の自動溶着機で</a:t>
            </a:r>
            <a:r>
              <a:rPr lang="ja-JP" altLang="en-US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大量生産に対応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33755"/>
            <a:ext cx="3620621" cy="3315726"/>
          </a:xfrm>
          <a:prstGeom prst="rect">
            <a:avLst/>
          </a:prstGeom>
        </p:spPr>
      </p:pic>
      <p:sp>
        <p:nvSpPr>
          <p:cNvPr id="11" name="円形吹き出し 10"/>
          <p:cNvSpPr/>
          <p:nvPr/>
        </p:nvSpPr>
        <p:spPr>
          <a:xfrm>
            <a:off x="323528" y="1268760"/>
            <a:ext cx="1980728" cy="1584176"/>
          </a:xfrm>
          <a:prstGeom prst="wedgeEllipseCallout">
            <a:avLst>
              <a:gd name="adj1" fmla="val 50222"/>
              <a:gd name="adj2" fmla="val 52454"/>
            </a:avLst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1368152" cy="99980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544</TotalTime>
  <Words>146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大山 真穂</cp:lastModifiedBy>
  <cp:revision>73</cp:revision>
  <dcterms:created xsi:type="dcterms:W3CDTF">2013-04-02T06:14:51Z</dcterms:created>
  <dcterms:modified xsi:type="dcterms:W3CDTF">2022-05-25T06:12:20Z</dcterms:modified>
</cp:coreProperties>
</file>